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7" r:id="rId3"/>
    <p:sldId id="270" r:id="rId4"/>
    <p:sldId id="276" r:id="rId5"/>
    <p:sldId id="271" r:id="rId6"/>
    <p:sldId id="277" r:id="rId7"/>
    <p:sldId id="272" r:id="rId8"/>
    <p:sldId id="273" r:id="rId9"/>
    <p:sldId id="278" r:id="rId10"/>
    <p:sldId id="280" r:id="rId11"/>
    <p:sldId id="279" r:id="rId12"/>
    <p:sldId id="281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樣板" id="{9DCF5EF7-D1BD-4EAE-98DC-6580C75A37CE}">
          <p14:sldIdLst>
            <p14:sldId id="262"/>
          </p14:sldIdLst>
        </p14:section>
        <p14:section name="標題樣板" id="{8DF14E5C-403C-479C-8078-CB6D0A591D6B}">
          <p14:sldIdLst>
            <p14:sldId id="257"/>
          </p14:sldIdLst>
        </p14:section>
        <p14:section name="內文樣板(無大標)" id="{03FF43EE-F54F-4429-A1B7-D2FF807A9363}">
          <p14:sldIdLst>
            <p14:sldId id="270"/>
            <p14:sldId id="276"/>
            <p14:sldId id="271"/>
            <p14:sldId id="277"/>
            <p14:sldId id="272"/>
            <p14:sldId id="273"/>
            <p14:sldId id="278"/>
          </p14:sldIdLst>
        </p14:section>
        <p14:section name="空白背景" id="{90BA4E71-CA99-4857-AD5E-DB4287A10BE4}">
          <p14:sldIdLst>
            <p14:sldId id="280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52E"/>
    <a:srgbClr val="9E7D51"/>
    <a:srgbClr val="B5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6" autoAdjust="0"/>
  </p:normalViewPr>
  <p:slideViewPr>
    <p:cSldViewPr snapToGrid="0">
      <p:cViewPr varScale="1">
        <p:scale>
          <a:sx n="110" d="100"/>
          <a:sy n="110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411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14D7-D5B5-4027-8146-6BECB459C073}" type="datetimeFigureOut">
              <a:rPr lang="zh-TW" altLang="en-US" smtClean="0"/>
              <a:t>2021/4/9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0F1CC-AB6D-4D64-AA3E-C94C75CFCB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55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28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04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19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171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760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4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46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30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59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0F1CC-AB6D-4D64-AA3E-C94C75CFCB1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2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(無圖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F2D448D-38D8-4DDC-99DF-EBFA95767F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" y="0"/>
            <a:ext cx="12184015" cy="685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15389" y="1961813"/>
            <a:ext cx="5220393" cy="1830806"/>
          </a:xfrm>
        </p:spPr>
        <p:txBody>
          <a:bodyPr>
            <a:normAutofit/>
          </a:bodyPr>
          <a:lstStyle>
            <a:lvl1pPr>
              <a:defRPr lang="zh-TW" altLang="en-US" sz="6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4" name="內容版面配置區 10"/>
          <p:cNvSpPr>
            <a:spLocks noGrp="1"/>
          </p:cNvSpPr>
          <p:nvPr>
            <p:ph sz="quarter" idx="10"/>
          </p:nvPr>
        </p:nvSpPr>
        <p:spPr>
          <a:xfrm>
            <a:off x="515389" y="3875750"/>
            <a:ext cx="4949587" cy="299933"/>
          </a:xfrm>
        </p:spPr>
        <p:txBody>
          <a:bodyPr>
            <a:noAutofit/>
          </a:bodyPr>
          <a:lstStyle>
            <a:lvl1pPr>
              <a:defRPr lang="zh-TW" altLang="en-US" sz="1600" b="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/>
              <a:t>編輯母片文字樣式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3906E19D-04F3-498D-A0CB-1026E367FD96}"/>
              </a:ext>
            </a:extLst>
          </p:cNvPr>
          <p:cNvCxnSpPr/>
          <p:nvPr userDrawn="1"/>
        </p:nvCxnSpPr>
        <p:spPr>
          <a:xfrm>
            <a:off x="457200" y="3834185"/>
            <a:ext cx="54780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84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內文(只有圖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quarter" idx="13"/>
          </p:nvPr>
        </p:nvSpPr>
        <p:spPr>
          <a:xfrm>
            <a:off x="444244" y="800313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sz="quarter" idx="14"/>
          </p:nvPr>
        </p:nvSpPr>
        <p:spPr>
          <a:xfrm>
            <a:off x="444243" y="1469199"/>
            <a:ext cx="9171333" cy="4327209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912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內文(只有圖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quarter" idx="13"/>
          </p:nvPr>
        </p:nvSpPr>
        <p:spPr>
          <a:xfrm>
            <a:off x="444244" y="800313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sz="quarter" idx="15"/>
          </p:nvPr>
        </p:nvSpPr>
        <p:spPr>
          <a:xfrm>
            <a:off x="444242" y="1469199"/>
            <a:ext cx="9171333" cy="4327209"/>
          </a:xfrm>
        </p:spPr>
        <p:txBody>
          <a:bodyPr>
            <a:noAutofit/>
          </a:bodyPr>
          <a:lstStyle>
            <a:lvl1pPr marL="285750" marR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zh-TW" altLang="en-US" sz="20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749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內文(圖片為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sz="quarter" idx="13"/>
          </p:nvPr>
        </p:nvSpPr>
        <p:spPr>
          <a:xfrm>
            <a:off x="4784834" y="5674962"/>
            <a:ext cx="3817316" cy="231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quarter" idx="16"/>
          </p:nvPr>
        </p:nvSpPr>
        <p:spPr>
          <a:xfrm>
            <a:off x="444244" y="800313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5" name="圖片版面配置區 10"/>
          <p:cNvSpPr>
            <a:spLocks noGrp="1"/>
          </p:cNvSpPr>
          <p:nvPr>
            <p:ph type="pic" sz="quarter" idx="10"/>
          </p:nvPr>
        </p:nvSpPr>
        <p:spPr>
          <a:xfrm>
            <a:off x="4784834" y="379562"/>
            <a:ext cx="7038866" cy="5295751"/>
          </a:xfrm>
        </p:spPr>
        <p:txBody>
          <a:bodyPr>
            <a:normAutofit/>
          </a:bodyPr>
          <a:lstStyle>
            <a:lvl1pPr>
              <a:defRPr lang="zh-TW" altLang="en-US" sz="1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zh-TW" altLang="en-US" dirty="0"/>
          </a:p>
        </p:txBody>
      </p:sp>
      <p:sp>
        <p:nvSpPr>
          <p:cNvPr id="18" name="內容版面配置區 2"/>
          <p:cNvSpPr>
            <a:spLocks noGrp="1"/>
          </p:cNvSpPr>
          <p:nvPr>
            <p:ph sz="quarter" idx="17"/>
          </p:nvPr>
        </p:nvSpPr>
        <p:spPr>
          <a:xfrm>
            <a:off x="444243" y="1469199"/>
            <a:ext cx="4139259" cy="4659753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017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內文(圖片為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sz="quarter" idx="13"/>
          </p:nvPr>
        </p:nvSpPr>
        <p:spPr>
          <a:xfrm>
            <a:off x="4784834" y="5674962"/>
            <a:ext cx="3817316" cy="231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quarter" idx="16"/>
          </p:nvPr>
        </p:nvSpPr>
        <p:spPr>
          <a:xfrm>
            <a:off x="444244" y="800313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5" name="圖片版面配置區 10"/>
          <p:cNvSpPr>
            <a:spLocks noGrp="1"/>
          </p:cNvSpPr>
          <p:nvPr>
            <p:ph type="pic" sz="quarter" idx="10"/>
          </p:nvPr>
        </p:nvSpPr>
        <p:spPr>
          <a:xfrm>
            <a:off x="4784834" y="379562"/>
            <a:ext cx="7038866" cy="5295751"/>
          </a:xfrm>
        </p:spPr>
        <p:txBody>
          <a:bodyPr>
            <a:normAutofit/>
          </a:bodyPr>
          <a:lstStyle>
            <a:lvl1pPr>
              <a:defRPr lang="zh-TW" altLang="en-US" sz="1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zh-TW" altLang="en-US" dirty="0"/>
          </a:p>
        </p:txBody>
      </p:sp>
      <p:sp>
        <p:nvSpPr>
          <p:cNvPr id="11" name="內容版面配置區 2"/>
          <p:cNvSpPr>
            <a:spLocks noGrp="1"/>
          </p:cNvSpPr>
          <p:nvPr>
            <p:ph sz="quarter" idx="15"/>
          </p:nvPr>
        </p:nvSpPr>
        <p:spPr>
          <a:xfrm>
            <a:off x="444243" y="1469199"/>
            <a:ext cx="4139260" cy="4659753"/>
          </a:xfrm>
        </p:spPr>
        <p:txBody>
          <a:bodyPr>
            <a:noAutofit/>
          </a:bodyPr>
          <a:lstStyle>
            <a:lvl1pPr marL="285750" marR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zh-TW" altLang="en-US" sz="20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9801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內文(文字+圖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圖片版面配置區 10"/>
          <p:cNvSpPr>
            <a:spLocks noGrp="1"/>
          </p:cNvSpPr>
          <p:nvPr>
            <p:ph type="pic" sz="quarter" idx="15"/>
          </p:nvPr>
        </p:nvSpPr>
        <p:spPr>
          <a:xfrm>
            <a:off x="6983167" y="379563"/>
            <a:ext cx="4840533" cy="5295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sz="quarter" idx="16"/>
          </p:nvPr>
        </p:nvSpPr>
        <p:spPr>
          <a:xfrm>
            <a:off x="6983167" y="5674962"/>
            <a:ext cx="3817316" cy="231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7" name="內容版面配置區 2"/>
          <p:cNvSpPr>
            <a:spLocks noGrp="1"/>
          </p:cNvSpPr>
          <p:nvPr>
            <p:ph sz="quarter" idx="13"/>
          </p:nvPr>
        </p:nvSpPr>
        <p:spPr>
          <a:xfrm>
            <a:off x="444244" y="800313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8" name="內容版面配置區 2"/>
          <p:cNvSpPr>
            <a:spLocks noGrp="1"/>
          </p:cNvSpPr>
          <p:nvPr>
            <p:ph sz="quarter" idx="17"/>
          </p:nvPr>
        </p:nvSpPr>
        <p:spPr>
          <a:xfrm>
            <a:off x="444243" y="1469199"/>
            <a:ext cx="6255607" cy="4437297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1668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內文(兩列文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quarter" idx="13"/>
          </p:nvPr>
        </p:nvSpPr>
        <p:spPr>
          <a:xfrm>
            <a:off x="444244" y="800313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sz="quarter" idx="15"/>
          </p:nvPr>
        </p:nvSpPr>
        <p:spPr>
          <a:xfrm>
            <a:off x="5424560" y="1630225"/>
            <a:ext cx="4674097" cy="4327209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sz="quarter" idx="16"/>
          </p:nvPr>
        </p:nvSpPr>
        <p:spPr>
          <a:xfrm>
            <a:off x="444243" y="1630225"/>
            <a:ext cx="4674097" cy="4327209"/>
          </a:xfrm>
        </p:spPr>
        <p:txBody>
          <a:bodyPr>
            <a:noAutofit/>
          </a:bodyPr>
          <a:lstStyle>
            <a:lvl1pPr marL="285750" marR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0469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內文(兩列文字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quarter" idx="13"/>
          </p:nvPr>
        </p:nvSpPr>
        <p:spPr>
          <a:xfrm>
            <a:off x="444244" y="800313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7" name="內容版面配置區 2"/>
          <p:cNvSpPr>
            <a:spLocks noGrp="1"/>
          </p:cNvSpPr>
          <p:nvPr>
            <p:ph sz="quarter" idx="15"/>
          </p:nvPr>
        </p:nvSpPr>
        <p:spPr>
          <a:xfrm>
            <a:off x="5424560" y="1630225"/>
            <a:ext cx="4674097" cy="4327209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7"/>
          </p:nvPr>
        </p:nvSpPr>
        <p:spPr>
          <a:xfrm>
            <a:off x="444242" y="1630225"/>
            <a:ext cx="4674097" cy="4327209"/>
          </a:xfrm>
        </p:spPr>
        <p:txBody>
          <a:bodyPr>
            <a:noAutofit/>
          </a:bodyPr>
          <a:lstStyle>
            <a:lvl1pPr marL="285750" marR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zh-TW" altLang="en-US" sz="20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5924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背景(紅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solidFill>
                  <a:srgbClr val="9E7D5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4" r="7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背景(白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背景(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" y="0"/>
            <a:ext cx="12187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(有圖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EF1540B-7778-409F-83D3-A984E3CBD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22738" y="770237"/>
            <a:ext cx="3022505" cy="2422859"/>
          </a:xfrm>
        </p:spPr>
        <p:txBody>
          <a:bodyPr anchor="b">
            <a:normAutofit/>
          </a:bodyPr>
          <a:lstStyle>
            <a:lvl1pPr>
              <a:defRPr lang="zh-TW" altLang="en-US" sz="5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內容版面配置區 10"/>
          <p:cNvSpPr>
            <a:spLocks noGrp="1"/>
          </p:cNvSpPr>
          <p:nvPr>
            <p:ph sz="quarter" idx="10"/>
          </p:nvPr>
        </p:nvSpPr>
        <p:spPr>
          <a:xfrm>
            <a:off x="677701" y="3279033"/>
            <a:ext cx="3573023" cy="299933"/>
          </a:xfrm>
        </p:spPr>
        <p:txBody>
          <a:bodyPr>
            <a:noAutofit/>
          </a:bodyPr>
          <a:lstStyle>
            <a:lvl1pPr>
              <a:defRPr lang="zh-TW" altLang="en-US" sz="1600" b="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TW" altLang="en-US" dirty="0"/>
              <a:t>編輯母片文字樣式</a:t>
            </a:r>
          </a:p>
        </p:txBody>
      </p:sp>
      <p:sp>
        <p:nvSpPr>
          <p:cNvPr id="10" name="圖片版面配置區 10"/>
          <p:cNvSpPr>
            <a:spLocks noGrp="1"/>
          </p:cNvSpPr>
          <p:nvPr>
            <p:ph type="pic" sz="quarter" idx="11"/>
          </p:nvPr>
        </p:nvSpPr>
        <p:spPr>
          <a:xfrm>
            <a:off x="4319897" y="245327"/>
            <a:ext cx="7869056" cy="661267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493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大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219571" y="2530020"/>
            <a:ext cx="3904363" cy="149239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zh-TW" altLang="en-US" sz="4800" b="1" kern="1200" dirty="0">
                <a:solidFill>
                  <a:srgbClr val="9425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solidFill>
                  <a:srgbClr val="9E7D5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7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大標(有圖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16ADF6B-4482-4B61-ACE2-ED38E3BE9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9" name="圖片版面配置區 10"/>
          <p:cNvSpPr>
            <a:spLocks noGrp="1"/>
          </p:cNvSpPr>
          <p:nvPr>
            <p:ph type="pic" sz="quarter" idx="10"/>
          </p:nvPr>
        </p:nvSpPr>
        <p:spPr>
          <a:xfrm>
            <a:off x="4609172" y="490654"/>
            <a:ext cx="7136780" cy="5184659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8252" y="1516399"/>
            <a:ext cx="2710999" cy="2134312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zh-TW" altLang="en-US" sz="4800" b="1" kern="1200" dirty="0">
                <a:solidFill>
                  <a:srgbClr val="9425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995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內文(項次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44244" y="800313"/>
            <a:ext cx="7709887" cy="86851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zh-TW" altLang="en-US" sz="4800" b="1" kern="1200" dirty="0">
                <a:solidFill>
                  <a:srgbClr val="9425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" name="圖片版面配置區 10"/>
          <p:cNvSpPr>
            <a:spLocks noGrp="1"/>
          </p:cNvSpPr>
          <p:nvPr>
            <p:ph type="pic" sz="quarter" idx="10"/>
          </p:nvPr>
        </p:nvSpPr>
        <p:spPr>
          <a:xfrm>
            <a:off x="444244" y="1801744"/>
            <a:ext cx="3332302" cy="432720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4" name="內容版面配置區 2"/>
          <p:cNvSpPr>
            <a:spLocks noGrp="1"/>
          </p:cNvSpPr>
          <p:nvPr>
            <p:ph sz="quarter" idx="13"/>
          </p:nvPr>
        </p:nvSpPr>
        <p:spPr>
          <a:xfrm>
            <a:off x="4473145" y="1017839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5" name="內容版面配置區 2"/>
          <p:cNvSpPr>
            <a:spLocks noGrp="1"/>
          </p:cNvSpPr>
          <p:nvPr>
            <p:ph sz="quarter" idx="14"/>
          </p:nvPr>
        </p:nvSpPr>
        <p:spPr>
          <a:xfrm>
            <a:off x="4473145" y="1692822"/>
            <a:ext cx="6952042" cy="4436129"/>
          </a:xfrm>
        </p:spPr>
        <p:txBody>
          <a:bodyPr>
            <a:noAutofit/>
          </a:bodyPr>
          <a:lstStyle>
            <a:lvl1pPr marL="285750" marR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zh-TW" altLang="en-US" sz="18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7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內文(文字為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內容版面配置區 2"/>
          <p:cNvSpPr>
            <a:spLocks noGrp="1"/>
          </p:cNvSpPr>
          <p:nvPr>
            <p:ph sz="quarter" idx="14"/>
          </p:nvPr>
        </p:nvSpPr>
        <p:spPr>
          <a:xfrm>
            <a:off x="4473145" y="1801743"/>
            <a:ext cx="6952042" cy="4327209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sz="quarter" idx="13"/>
          </p:nvPr>
        </p:nvSpPr>
        <p:spPr>
          <a:xfrm>
            <a:off x="4473145" y="1017839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44244" y="800313"/>
            <a:ext cx="7709887" cy="86851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zh-TW" altLang="en-US" sz="4800" b="1" kern="1200" dirty="0">
                <a:solidFill>
                  <a:srgbClr val="9425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6" name="圖片版面配置區 10"/>
          <p:cNvSpPr>
            <a:spLocks noGrp="1"/>
          </p:cNvSpPr>
          <p:nvPr>
            <p:ph type="pic" sz="quarter" idx="10"/>
          </p:nvPr>
        </p:nvSpPr>
        <p:spPr>
          <a:xfrm>
            <a:off x="444244" y="1801744"/>
            <a:ext cx="3332302" cy="4327208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內文(文字為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2"/>
          <p:cNvSpPr>
            <a:spLocks noGrp="1"/>
          </p:cNvSpPr>
          <p:nvPr>
            <p:ph sz="quarter" idx="14"/>
          </p:nvPr>
        </p:nvSpPr>
        <p:spPr>
          <a:xfrm>
            <a:off x="444243" y="2406378"/>
            <a:ext cx="11563825" cy="336757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3"/>
          </p:nvPr>
        </p:nvSpPr>
        <p:spPr>
          <a:xfrm>
            <a:off x="444244" y="1801744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44244" y="800313"/>
            <a:ext cx="7709887" cy="86851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zh-TW" altLang="en-US" sz="4800" b="1" kern="1200" dirty="0">
                <a:solidFill>
                  <a:srgbClr val="9425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內文(圖片為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12" name="圖片版面配置區 10"/>
          <p:cNvSpPr>
            <a:spLocks noGrp="1"/>
          </p:cNvSpPr>
          <p:nvPr>
            <p:ph type="pic" sz="quarter" idx="10"/>
          </p:nvPr>
        </p:nvSpPr>
        <p:spPr>
          <a:xfrm>
            <a:off x="4784834" y="874986"/>
            <a:ext cx="7038866" cy="4800327"/>
          </a:xfrm>
        </p:spPr>
        <p:txBody>
          <a:bodyPr>
            <a:normAutofit/>
          </a:bodyPr>
          <a:lstStyle>
            <a:lvl1pPr>
              <a:defRPr lang="zh-TW" altLang="en-US" sz="14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zh-TW" altLang="en-US" dirty="0"/>
          </a:p>
        </p:txBody>
      </p:sp>
      <p:sp>
        <p:nvSpPr>
          <p:cNvPr id="16" name="內容版面配置區 2"/>
          <p:cNvSpPr>
            <a:spLocks noGrp="1"/>
          </p:cNvSpPr>
          <p:nvPr>
            <p:ph sz="quarter" idx="13"/>
          </p:nvPr>
        </p:nvSpPr>
        <p:spPr>
          <a:xfrm>
            <a:off x="4784834" y="5674962"/>
            <a:ext cx="3817316" cy="2315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9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2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44244" y="800313"/>
            <a:ext cx="7709887" cy="86851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zh-TW" altLang="en-US" sz="4800" b="1" kern="1200" dirty="0">
                <a:solidFill>
                  <a:srgbClr val="9425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1" name="內容版面配置區 2"/>
          <p:cNvSpPr>
            <a:spLocks noGrp="1"/>
          </p:cNvSpPr>
          <p:nvPr>
            <p:ph sz="quarter" idx="15"/>
          </p:nvPr>
        </p:nvSpPr>
        <p:spPr>
          <a:xfrm>
            <a:off x="444243" y="1801744"/>
            <a:ext cx="4139259" cy="4327208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59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內文(文字為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6" cy="6858000"/>
          </a:xfrm>
          <a:prstGeom prst="rect">
            <a:avLst/>
          </a:prstGeom>
        </p:spPr>
      </p:pic>
      <p:sp>
        <p:nvSpPr>
          <p:cNvPr id="2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1461531" y="6386332"/>
            <a:ext cx="546538" cy="365125"/>
          </a:xfrm>
        </p:spPr>
        <p:txBody>
          <a:bodyPr/>
          <a:lstStyle>
            <a:lvl1pPr>
              <a:defRPr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內容版面配置區 2"/>
          <p:cNvSpPr>
            <a:spLocks noGrp="1"/>
          </p:cNvSpPr>
          <p:nvPr>
            <p:ph sz="quarter" idx="13"/>
          </p:nvPr>
        </p:nvSpPr>
        <p:spPr>
          <a:xfrm>
            <a:off x="444244" y="1801744"/>
            <a:ext cx="3817316" cy="48022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44244" y="800313"/>
            <a:ext cx="7709887" cy="868517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zh-TW" altLang="en-US" sz="4800" b="1" kern="1200" dirty="0">
                <a:solidFill>
                  <a:srgbClr val="9425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2"/>
          <p:cNvSpPr>
            <a:spLocks noGrp="1"/>
          </p:cNvSpPr>
          <p:nvPr>
            <p:ph sz="quarter" idx="15"/>
          </p:nvPr>
        </p:nvSpPr>
        <p:spPr>
          <a:xfrm>
            <a:off x="444243" y="2414878"/>
            <a:ext cx="9171333" cy="3381530"/>
          </a:xfrm>
        </p:spPr>
        <p:txBody>
          <a:bodyPr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14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2pPr>
            <a:lvl3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3pPr>
            <a:lvl4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 smtClean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4pPr>
            <a:lvl5pPr marL="0" marR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 altLang="en-US" sz="2400" b="1" kern="1200" dirty="0">
                <a:solidFill>
                  <a:schemeClr val="tx1"/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  <a:cs typeface="+mn-cs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1151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572406" y="6356350"/>
            <a:ext cx="479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dobe 宋体 Std L" panose="02020300000000000000" pitchFamily="18" charset="-128"/>
                <a:ea typeface="Adobe 宋体 Std L" panose="02020300000000000000" pitchFamily="18" charset="-128"/>
              </a:defRPr>
            </a:lvl1pPr>
          </a:lstStyle>
          <a:p>
            <a:fld id="{273D50BF-F804-4F2B-A050-D3DD5B4A1FE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2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5" r:id="rId3"/>
    <p:sldLayoutId id="2147483661" r:id="rId4"/>
    <p:sldLayoutId id="2147483664" r:id="rId5"/>
    <p:sldLayoutId id="2147483662" r:id="rId6"/>
    <p:sldLayoutId id="2147483672" r:id="rId7"/>
    <p:sldLayoutId id="2147483660" r:id="rId8"/>
    <p:sldLayoutId id="2147483673" r:id="rId9"/>
    <p:sldLayoutId id="2147483676" r:id="rId10"/>
    <p:sldLayoutId id="2147483679" r:id="rId11"/>
    <p:sldLayoutId id="2147483677" r:id="rId12"/>
    <p:sldLayoutId id="2147483680" r:id="rId13"/>
    <p:sldLayoutId id="2147483675" r:id="rId14"/>
    <p:sldLayoutId id="2147483674" r:id="rId15"/>
    <p:sldLayoutId id="2147483681" r:id="rId16"/>
    <p:sldLayoutId id="2147483666" r:id="rId17"/>
    <p:sldLayoutId id="2147483667" r:id="rId18"/>
    <p:sldLayoutId id="214748366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89573" y="2413890"/>
            <a:ext cx="5113044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提案主題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89573" y="3950563"/>
            <a:ext cx="4975403" cy="5869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提案人：</a:t>
            </a: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提案日期：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2021/00/00</a:t>
            </a:r>
          </a:p>
        </p:txBody>
      </p:sp>
    </p:spTree>
    <p:extLst>
      <p:ext uri="{BB962C8B-B14F-4D97-AF65-F5344CB8AC3E}">
        <p14:creationId xmlns:p14="http://schemas.microsoft.com/office/powerpoint/2010/main" val="21270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9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75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05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內容標題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/24pt)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內文範例：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/14pt)</a:t>
            </a:r>
          </a:p>
          <a:p>
            <a:pPr>
              <a:defRPr/>
            </a:pPr>
            <a:r>
              <a:rPr lang="zh-TW" altLang="en-US" dirty="0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r>
              <a:rPr lang="zh-TW" altLang="en-US" dirty="0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7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/24pt)</a:t>
            </a:r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項目一 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/20pt)</a:t>
            </a:r>
          </a:p>
          <a:p>
            <a:pPr>
              <a:defRPr/>
            </a:pPr>
            <a:r>
              <a:rPr lang="zh-TW" altLang="en-US" dirty="0"/>
              <a:t>項目二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項目三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項目四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項目五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項目六</a:t>
            </a:r>
          </a:p>
        </p:txBody>
      </p:sp>
    </p:spTree>
    <p:extLst>
      <p:ext uri="{BB962C8B-B14F-4D97-AF65-F5344CB8AC3E}">
        <p14:creationId xmlns:p14="http://schemas.microsoft.com/office/powerpoint/2010/main" val="152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/24pt)</a:t>
            </a:r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內文範例：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/14pt)</a:t>
            </a:r>
          </a:p>
          <a:p>
            <a:pPr>
              <a:defRPr/>
            </a:pPr>
            <a:r>
              <a:rPr lang="zh-TW" altLang="en-US" dirty="0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散文是一種文學形式，與之相對的稱為韻文或詩文。散文可分為廣義與狹義的解釋，其中，廣義散文最容易辨識與定義的方式，是「鬆散」的結構。</a:t>
            </a:r>
          </a:p>
          <a:p>
            <a:endParaRPr lang="zh-TW" altLang="en-US" dirty="0"/>
          </a:p>
        </p:txBody>
      </p:sp>
      <p:pic>
        <p:nvPicPr>
          <p:cNvPr id="7" name="圖片版面配置區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8" r="11238"/>
          <a:stretch>
            <a:fillRect/>
          </a:stretch>
        </p:blipFill>
        <p:spPr/>
      </p:pic>
      <p:sp>
        <p:nvSpPr>
          <p:cNvPr id="8" name="標題 1"/>
          <p:cNvSpPr txBox="1">
            <a:spLocks/>
          </p:cNvSpPr>
          <p:nvPr/>
        </p:nvSpPr>
        <p:spPr>
          <a:xfrm>
            <a:off x="4676455" y="379562"/>
            <a:ext cx="3639409" cy="667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5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altLang="zh-TW" sz="3000" dirty="0">
                <a:solidFill>
                  <a:schemeClr val="tx1"/>
                </a:solidFill>
              </a:rPr>
              <a:t>(</a:t>
            </a:r>
            <a:r>
              <a:rPr lang="zh-TW" altLang="en-US" sz="3000" dirty="0">
                <a:solidFill>
                  <a:schemeClr val="tx1"/>
                </a:solidFill>
              </a:rPr>
              <a:t>置入圖片區域</a:t>
            </a:r>
            <a:r>
              <a:rPr lang="en-US" altLang="zh-TW" sz="3000" dirty="0">
                <a:solidFill>
                  <a:schemeClr val="tx1"/>
                </a:solidFill>
              </a:rPr>
              <a:t>)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/24pt)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7" name="圖片版面配置區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r="11234"/>
          <a:stretch>
            <a:fillRect/>
          </a:stretch>
        </p:blipFill>
        <p:spPr/>
      </p:pic>
      <p:sp>
        <p:nvSpPr>
          <p:cNvPr id="6" name="內容版面配置區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項目一 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/20pt)</a:t>
            </a:r>
          </a:p>
          <a:p>
            <a:pPr>
              <a:defRPr/>
            </a:pPr>
            <a:r>
              <a:rPr lang="zh-TW" altLang="en-US" dirty="0"/>
              <a:t>項目二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項目三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項目四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項目五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項目六</a:t>
            </a:r>
          </a:p>
          <a:p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76455" y="379562"/>
            <a:ext cx="3639409" cy="667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5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altLang="zh-TW" sz="3000" dirty="0">
                <a:solidFill>
                  <a:schemeClr val="tx1"/>
                </a:solidFill>
              </a:rPr>
              <a:t>(</a:t>
            </a:r>
            <a:r>
              <a:rPr lang="zh-TW" altLang="en-US" sz="3000" dirty="0">
                <a:solidFill>
                  <a:schemeClr val="tx1"/>
                </a:solidFill>
              </a:rPr>
              <a:t>置入圖片區域</a:t>
            </a:r>
            <a:r>
              <a:rPr lang="en-US" altLang="zh-TW" sz="3000" dirty="0">
                <a:solidFill>
                  <a:schemeClr val="tx1"/>
                </a:solidFill>
              </a:rPr>
              <a:t>)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/24pt)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內文範例：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/14pt)</a:t>
            </a:r>
          </a:p>
          <a:p>
            <a:pPr>
              <a:defRPr/>
            </a:pPr>
            <a:r>
              <a:rPr lang="zh-TW" altLang="en-US" dirty="0"/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散文是一種文學形式，與之相對的稱為韻文或詩文。散文可分為廣義與狹義的解釋，其中，廣義散文最容易辨識與定義的方式，是「鬆散」的結構。</a:t>
            </a:r>
          </a:p>
          <a:p>
            <a:endParaRPr lang="zh-TW" altLang="en-US" dirty="0"/>
          </a:p>
        </p:txBody>
      </p:sp>
      <p:pic>
        <p:nvPicPr>
          <p:cNvPr id="7" name="圖片版面配置區 2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r="19038"/>
          <a:stretch/>
        </p:blipFill>
        <p:spPr/>
      </p:pic>
      <p:sp>
        <p:nvSpPr>
          <p:cNvPr id="8" name="標題 1"/>
          <p:cNvSpPr txBox="1">
            <a:spLocks/>
          </p:cNvSpPr>
          <p:nvPr/>
        </p:nvSpPr>
        <p:spPr>
          <a:xfrm>
            <a:off x="6890569" y="373314"/>
            <a:ext cx="3639409" cy="667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5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en-US" altLang="zh-TW" sz="3000" dirty="0">
                <a:solidFill>
                  <a:schemeClr val="tx1"/>
                </a:solidFill>
              </a:rPr>
              <a:t>(</a:t>
            </a:r>
            <a:r>
              <a:rPr lang="zh-TW" altLang="en-US" sz="3000" dirty="0">
                <a:solidFill>
                  <a:schemeClr val="tx1"/>
                </a:solidFill>
              </a:rPr>
              <a:t>置入圖片區域</a:t>
            </a:r>
            <a:r>
              <a:rPr lang="en-US" altLang="zh-TW" sz="3000" dirty="0">
                <a:solidFill>
                  <a:schemeClr val="tx1"/>
                </a:solidFill>
              </a:rPr>
              <a:t>)</a:t>
            </a:r>
            <a:endParaRPr lang="zh-TW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/24pt)</a:t>
            </a: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內文範例：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/14pt)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散文是一種文學形式，與之相對的稱為韻文或詩文。散文可分為廣義與狹義的解釋，其中，廣義散文最容易辨識與定義的方式，是「鬆散」的結構。</a:t>
            </a:r>
          </a:p>
          <a:p>
            <a:endParaRPr lang="zh-TW" altLang="en-US" dirty="0"/>
          </a:p>
        </p:txBody>
      </p:sp>
      <p:sp>
        <p:nvSpPr>
          <p:cNvPr id="13" name="內容版面配置區 7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內文範例：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/14pt)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散文是一種文學形式，與之相對的稱為韻文或詩文。散文可分為廣義與狹義的解釋，其中，廣義散文最容易辨識與定義的方式，是「鬆散」的結構。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06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D50BF-F804-4F2B-A050-D3DD5B4A1FE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副標題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/24pt)</a:t>
            </a: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內文範例：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/14pt)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是一種文學形式，與之相對的稱為韻文或詩文。散文可分為廣義與狹義的解釋，其中，廣義散文最容易辨識與定義的方式，是「鬆散」的結構。也就是說，扣除其它文學形式重疊部分，運用普通語法結構，不講究音韻，不講究排比，沒有任何束縛及限制的文字梳理方式，都可稱為散文。除此，狹義散文是單指文學範疇內，結構鬆散之非韻文作品。</a:t>
            </a: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散文是一種文學形式，與之相對的稱為韻文或詩文。散文可分為廣義與狹義的解釋，其中，廣義散文最容易辨識與定義的方式，是「鬆散」的結構。</a:t>
            </a:r>
          </a:p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項目一 </a:t>
            </a:r>
            <a:r>
              <a:rPr lang="en-US" altLang="zh-TW" dirty="0"/>
              <a:t>(</a:t>
            </a:r>
            <a:r>
              <a:rPr lang="zh-TW" altLang="en-US" dirty="0"/>
              <a:t>微軟正黑體</a:t>
            </a:r>
            <a:r>
              <a:rPr lang="en-US" altLang="zh-TW" dirty="0"/>
              <a:t>/20pt)</a:t>
            </a:r>
          </a:p>
          <a:p>
            <a:pPr>
              <a:defRPr/>
            </a:pPr>
            <a:r>
              <a:rPr lang="zh-TW" altLang="en-US" dirty="0"/>
              <a:t>項目二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項目三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項目四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項目五</a:t>
            </a:r>
            <a:endParaRPr lang="en-US" altLang="zh-TW" dirty="0"/>
          </a:p>
          <a:p>
            <a:pPr>
              <a:defRPr/>
            </a:pPr>
            <a:r>
              <a:rPr lang="zh-TW" altLang="en-US" dirty="0"/>
              <a:t>項目六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86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marR="0" indent="-285750" algn="just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Char char="•"/>
          <a:tabLst/>
          <a:defRPr sz="1800" kern="12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1237</Words>
  <Application>Microsoft Office PowerPoint</Application>
  <PresentationFormat>寬螢幕</PresentationFormat>
  <Paragraphs>80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Adobe 宋体 Std L</vt:lpstr>
      <vt:lpstr>微軟正黑體</vt:lpstr>
      <vt:lpstr>新細明體</vt:lpstr>
      <vt:lpstr>Arial</vt:lpstr>
      <vt:lpstr>Calibri</vt:lpstr>
      <vt:lpstr>Calibri Light</vt:lpstr>
      <vt:lpstr>Office 佈景主題</vt:lpstr>
      <vt:lpstr>提案主題</vt:lpstr>
      <vt:lpstr>內容標題 內容標題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陳馨恬｜永續設計中心</dc:creator>
  <cp:lastModifiedBy>ArtCenterNCKU</cp:lastModifiedBy>
  <cp:revision>40</cp:revision>
  <dcterms:created xsi:type="dcterms:W3CDTF">2021-02-24T05:39:42Z</dcterms:created>
  <dcterms:modified xsi:type="dcterms:W3CDTF">2021-04-09T07:54:34Z</dcterms:modified>
</cp:coreProperties>
</file>