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158413" cy="1625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7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32" d="100"/>
          <a:sy n="32" d="100"/>
        </p:scale>
        <p:origin x="27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881" y="2660676"/>
            <a:ext cx="8634651" cy="5660049"/>
          </a:xfrm>
        </p:spPr>
        <p:txBody>
          <a:bodyPr anchor="b"/>
          <a:lstStyle>
            <a:lvl1pPr algn="ctr">
              <a:defRPr sz="66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8538998"/>
            <a:ext cx="7618810" cy="3925153"/>
          </a:xfrm>
        </p:spPr>
        <p:txBody>
          <a:bodyPr/>
          <a:lstStyle>
            <a:lvl1pPr marL="0" indent="0" algn="ctr">
              <a:buNone/>
              <a:defRPr sz="2666"/>
            </a:lvl1pPr>
            <a:lvl2pPr marL="507903" indent="0" algn="ctr">
              <a:buNone/>
              <a:defRPr sz="2222"/>
            </a:lvl2pPr>
            <a:lvl3pPr marL="1015807" indent="0" algn="ctr">
              <a:buNone/>
              <a:defRPr sz="2000"/>
            </a:lvl3pPr>
            <a:lvl4pPr marL="1523710" indent="0" algn="ctr">
              <a:buNone/>
              <a:defRPr sz="1777"/>
            </a:lvl4pPr>
            <a:lvl5pPr marL="2031614" indent="0" algn="ctr">
              <a:buNone/>
              <a:defRPr sz="1777"/>
            </a:lvl5pPr>
            <a:lvl6pPr marL="2539517" indent="0" algn="ctr">
              <a:buNone/>
              <a:defRPr sz="1777"/>
            </a:lvl6pPr>
            <a:lvl7pPr marL="3047421" indent="0" algn="ctr">
              <a:buNone/>
              <a:defRPr sz="1777"/>
            </a:lvl7pPr>
            <a:lvl8pPr marL="3555324" indent="0" algn="ctr">
              <a:buNone/>
              <a:defRPr sz="1777"/>
            </a:lvl8pPr>
            <a:lvl9pPr marL="4063228" indent="0" algn="ctr">
              <a:buNone/>
              <a:defRPr sz="177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89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473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5" y="865566"/>
            <a:ext cx="2190408" cy="1377755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2" y="865566"/>
            <a:ext cx="6444243" cy="1377755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70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42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1" y="4053112"/>
            <a:ext cx="8761631" cy="6762704"/>
          </a:xfrm>
        </p:spPr>
        <p:txBody>
          <a:bodyPr anchor="b"/>
          <a:lstStyle>
            <a:lvl1pPr>
              <a:defRPr sz="66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1" y="10879793"/>
            <a:ext cx="8761631" cy="3556346"/>
          </a:xfrm>
        </p:spPr>
        <p:txBody>
          <a:bodyPr/>
          <a:lstStyle>
            <a:lvl1pPr marL="0" indent="0">
              <a:buNone/>
              <a:defRPr sz="2666">
                <a:solidFill>
                  <a:schemeClr val="tx1"/>
                </a:solidFill>
              </a:defRPr>
            </a:lvl1pPr>
            <a:lvl2pPr marL="507903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8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710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4pPr>
            <a:lvl5pPr marL="2031614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5pPr>
            <a:lvl6pPr marL="2539517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6pPr>
            <a:lvl7pPr marL="3047421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7pPr>
            <a:lvl8pPr marL="3555324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8pPr>
            <a:lvl9pPr marL="4063228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908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4327830"/>
            <a:ext cx="4317326" cy="1031529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4327830"/>
            <a:ext cx="4317326" cy="1031529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80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865570"/>
            <a:ext cx="8761631" cy="314238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3985368"/>
            <a:ext cx="4297484" cy="1953167"/>
          </a:xfrm>
        </p:spPr>
        <p:txBody>
          <a:bodyPr anchor="b"/>
          <a:lstStyle>
            <a:lvl1pPr marL="0" indent="0">
              <a:buNone/>
              <a:defRPr sz="2666" b="1"/>
            </a:lvl1pPr>
            <a:lvl2pPr marL="507903" indent="0">
              <a:buNone/>
              <a:defRPr sz="2222" b="1"/>
            </a:lvl2pPr>
            <a:lvl3pPr marL="1015807" indent="0">
              <a:buNone/>
              <a:defRPr sz="2000" b="1"/>
            </a:lvl3pPr>
            <a:lvl4pPr marL="1523710" indent="0">
              <a:buNone/>
              <a:defRPr sz="1777" b="1"/>
            </a:lvl4pPr>
            <a:lvl5pPr marL="2031614" indent="0">
              <a:buNone/>
              <a:defRPr sz="1777" b="1"/>
            </a:lvl5pPr>
            <a:lvl6pPr marL="2539517" indent="0">
              <a:buNone/>
              <a:defRPr sz="1777" b="1"/>
            </a:lvl6pPr>
            <a:lvl7pPr marL="3047421" indent="0">
              <a:buNone/>
              <a:defRPr sz="1777" b="1"/>
            </a:lvl7pPr>
            <a:lvl8pPr marL="3555324" indent="0">
              <a:buNone/>
              <a:defRPr sz="1777" b="1"/>
            </a:lvl8pPr>
            <a:lvl9pPr marL="4063228" indent="0">
              <a:buNone/>
              <a:defRPr sz="177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5938536"/>
            <a:ext cx="4297484" cy="873469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7" y="3985368"/>
            <a:ext cx="4318649" cy="1953167"/>
          </a:xfrm>
        </p:spPr>
        <p:txBody>
          <a:bodyPr anchor="b"/>
          <a:lstStyle>
            <a:lvl1pPr marL="0" indent="0">
              <a:buNone/>
              <a:defRPr sz="2666" b="1"/>
            </a:lvl1pPr>
            <a:lvl2pPr marL="507903" indent="0">
              <a:buNone/>
              <a:defRPr sz="2222" b="1"/>
            </a:lvl2pPr>
            <a:lvl3pPr marL="1015807" indent="0">
              <a:buNone/>
              <a:defRPr sz="2000" b="1"/>
            </a:lvl3pPr>
            <a:lvl4pPr marL="1523710" indent="0">
              <a:buNone/>
              <a:defRPr sz="1777" b="1"/>
            </a:lvl4pPr>
            <a:lvl5pPr marL="2031614" indent="0">
              <a:buNone/>
              <a:defRPr sz="1777" b="1"/>
            </a:lvl5pPr>
            <a:lvl6pPr marL="2539517" indent="0">
              <a:buNone/>
              <a:defRPr sz="1777" b="1"/>
            </a:lvl6pPr>
            <a:lvl7pPr marL="3047421" indent="0">
              <a:buNone/>
              <a:defRPr sz="1777" b="1"/>
            </a:lvl7pPr>
            <a:lvl8pPr marL="3555324" indent="0">
              <a:buNone/>
              <a:defRPr sz="1777" b="1"/>
            </a:lvl8pPr>
            <a:lvl9pPr marL="4063228" indent="0">
              <a:buNone/>
              <a:defRPr sz="177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7" y="5938536"/>
            <a:ext cx="4318649" cy="873469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81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655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97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083839"/>
            <a:ext cx="3276353" cy="3793437"/>
          </a:xfrm>
        </p:spPr>
        <p:txBody>
          <a:bodyPr anchor="b"/>
          <a:lstStyle>
            <a:lvl1pPr>
              <a:defRPr sz="355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2340795"/>
            <a:ext cx="5142697" cy="11553425"/>
          </a:xfrm>
        </p:spPr>
        <p:txBody>
          <a:bodyPr/>
          <a:lstStyle>
            <a:lvl1pPr>
              <a:defRPr sz="3555"/>
            </a:lvl1pPr>
            <a:lvl2pPr>
              <a:defRPr sz="3111"/>
            </a:lvl2pPr>
            <a:lvl3pPr>
              <a:defRPr sz="2666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4877276"/>
            <a:ext cx="3276353" cy="9035758"/>
          </a:xfrm>
        </p:spPr>
        <p:txBody>
          <a:bodyPr/>
          <a:lstStyle>
            <a:lvl1pPr marL="0" indent="0">
              <a:buNone/>
              <a:defRPr sz="1777"/>
            </a:lvl1pPr>
            <a:lvl2pPr marL="507903" indent="0">
              <a:buNone/>
              <a:defRPr sz="1555"/>
            </a:lvl2pPr>
            <a:lvl3pPr marL="1015807" indent="0">
              <a:buNone/>
              <a:defRPr sz="1333"/>
            </a:lvl3pPr>
            <a:lvl4pPr marL="1523710" indent="0">
              <a:buNone/>
              <a:defRPr sz="1111"/>
            </a:lvl4pPr>
            <a:lvl5pPr marL="2031614" indent="0">
              <a:buNone/>
              <a:defRPr sz="1111"/>
            </a:lvl5pPr>
            <a:lvl6pPr marL="2539517" indent="0">
              <a:buNone/>
              <a:defRPr sz="1111"/>
            </a:lvl6pPr>
            <a:lvl7pPr marL="3047421" indent="0">
              <a:buNone/>
              <a:defRPr sz="1111"/>
            </a:lvl7pPr>
            <a:lvl8pPr marL="3555324" indent="0">
              <a:buNone/>
              <a:defRPr sz="1111"/>
            </a:lvl8pPr>
            <a:lvl9pPr marL="4063228" indent="0">
              <a:buNone/>
              <a:defRPr sz="11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64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083839"/>
            <a:ext cx="3276353" cy="3793437"/>
          </a:xfrm>
        </p:spPr>
        <p:txBody>
          <a:bodyPr anchor="b"/>
          <a:lstStyle>
            <a:lvl1pPr>
              <a:defRPr sz="355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2340795"/>
            <a:ext cx="5142697" cy="11553425"/>
          </a:xfrm>
        </p:spPr>
        <p:txBody>
          <a:bodyPr anchor="t"/>
          <a:lstStyle>
            <a:lvl1pPr marL="0" indent="0">
              <a:buNone/>
              <a:defRPr sz="3555"/>
            </a:lvl1pPr>
            <a:lvl2pPr marL="507903" indent="0">
              <a:buNone/>
              <a:defRPr sz="3111"/>
            </a:lvl2pPr>
            <a:lvl3pPr marL="1015807" indent="0">
              <a:buNone/>
              <a:defRPr sz="2666"/>
            </a:lvl3pPr>
            <a:lvl4pPr marL="1523710" indent="0">
              <a:buNone/>
              <a:defRPr sz="2222"/>
            </a:lvl4pPr>
            <a:lvl5pPr marL="2031614" indent="0">
              <a:buNone/>
              <a:defRPr sz="2222"/>
            </a:lvl5pPr>
            <a:lvl6pPr marL="2539517" indent="0">
              <a:buNone/>
              <a:defRPr sz="2222"/>
            </a:lvl6pPr>
            <a:lvl7pPr marL="3047421" indent="0">
              <a:buNone/>
              <a:defRPr sz="2222"/>
            </a:lvl7pPr>
            <a:lvl8pPr marL="3555324" indent="0">
              <a:buNone/>
              <a:defRPr sz="2222"/>
            </a:lvl8pPr>
            <a:lvl9pPr marL="4063228" indent="0">
              <a:buNone/>
              <a:defRPr sz="222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4877276"/>
            <a:ext cx="3276353" cy="9035758"/>
          </a:xfrm>
        </p:spPr>
        <p:txBody>
          <a:bodyPr/>
          <a:lstStyle>
            <a:lvl1pPr marL="0" indent="0">
              <a:buNone/>
              <a:defRPr sz="1777"/>
            </a:lvl1pPr>
            <a:lvl2pPr marL="507903" indent="0">
              <a:buNone/>
              <a:defRPr sz="1555"/>
            </a:lvl2pPr>
            <a:lvl3pPr marL="1015807" indent="0">
              <a:buNone/>
              <a:defRPr sz="1333"/>
            </a:lvl3pPr>
            <a:lvl4pPr marL="1523710" indent="0">
              <a:buNone/>
              <a:defRPr sz="1111"/>
            </a:lvl4pPr>
            <a:lvl5pPr marL="2031614" indent="0">
              <a:buNone/>
              <a:defRPr sz="1111"/>
            </a:lvl5pPr>
            <a:lvl6pPr marL="2539517" indent="0">
              <a:buNone/>
              <a:defRPr sz="1111"/>
            </a:lvl6pPr>
            <a:lvl7pPr marL="3047421" indent="0">
              <a:buNone/>
              <a:defRPr sz="1111"/>
            </a:lvl7pPr>
            <a:lvl8pPr marL="3555324" indent="0">
              <a:buNone/>
              <a:defRPr sz="1111"/>
            </a:lvl8pPr>
            <a:lvl9pPr marL="4063228" indent="0">
              <a:buNone/>
              <a:defRPr sz="11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95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865570"/>
            <a:ext cx="8761631" cy="3142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4327830"/>
            <a:ext cx="8761631" cy="10315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15068379"/>
            <a:ext cx="2285643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B5030-1996-4F46-B84A-E4A176184907}" type="datetimeFigureOut">
              <a:rPr lang="zh-TW" altLang="en-US" smtClean="0"/>
              <a:t>2024/6/3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15068379"/>
            <a:ext cx="3428464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15068379"/>
            <a:ext cx="2285643" cy="865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3092D-3F84-45C7-A713-DCCB83AD22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21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15807" rtl="0" eaLnBrk="1" latinLnBrk="0" hangingPunct="1">
        <a:lnSpc>
          <a:spcPct val="90000"/>
        </a:lnSpc>
        <a:spcBef>
          <a:spcPct val="0"/>
        </a:spcBef>
        <a:buNone/>
        <a:defRPr sz="48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52" indent="-253952" algn="l" defTabSz="1015807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855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2pPr>
      <a:lvl3pPr marL="1269759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662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566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469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373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276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180" indent="-253952" algn="l" defTabSz="1015807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03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807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710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614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517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421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324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228" algn="l" defTabSz="10158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62E0F3-6BB9-E199-96FF-9D83A3E75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3"/>
            <a:ext cx="10158413" cy="1625224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4EA3DCA-83BD-A3E7-6346-BF35FAEAEAF2}"/>
              </a:ext>
            </a:extLst>
          </p:cNvPr>
          <p:cNvSpPr txBox="1"/>
          <p:nvPr/>
        </p:nvSpPr>
        <p:spPr>
          <a:xfrm>
            <a:off x="3525846" y="14838481"/>
            <a:ext cx="672737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單位名稱</a:t>
            </a:r>
            <a:r>
              <a:rPr lang="en-US" altLang="zh-TW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職稱 </a:t>
            </a:r>
            <a:r>
              <a:rPr lang="en-US" altLang="zh-TW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  </a:t>
            </a:r>
            <a:r>
              <a:rPr lang="en-US" altLang="zh-TW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O  O  O    </a:t>
            </a:r>
            <a:r>
              <a:rPr lang="zh-TW" altLang="en-US" sz="2400" dirty="0">
                <a:solidFill>
                  <a:srgbClr val="997652"/>
                </a:solidFill>
                <a:latin typeface="Noto Serif CJK TC Medium" panose="02020500000000000000" pitchFamily="18" charset="-128"/>
                <a:ea typeface="Noto Serif CJK TC Medium" panose="02020500000000000000" pitchFamily="18" charset="-128"/>
              </a:rPr>
              <a:t>敬賀</a:t>
            </a:r>
          </a:p>
        </p:txBody>
      </p:sp>
    </p:spTree>
    <p:extLst>
      <p:ext uri="{BB962C8B-B14F-4D97-AF65-F5344CB8AC3E}">
        <p14:creationId xmlns:p14="http://schemas.microsoft.com/office/powerpoint/2010/main" val="146244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328</TotalTime>
  <Words>11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Noto Serif CJK TC Medium</vt:lpstr>
      <vt:lpstr>Arial</vt:lpstr>
      <vt:lpstr>Calibri</vt:lpstr>
      <vt:lpstr>Calibri Light</vt:lpstr>
      <vt:lpstr>Office 佈景主題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羽宸 林</dc:creator>
  <cp:lastModifiedBy>XIN YI LIM</cp:lastModifiedBy>
  <cp:revision>18</cp:revision>
  <dcterms:created xsi:type="dcterms:W3CDTF">2023-05-23T15:05:56Z</dcterms:created>
  <dcterms:modified xsi:type="dcterms:W3CDTF">2024-06-03T09:30:30Z</dcterms:modified>
</cp:coreProperties>
</file>