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158413" cy="16257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76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55" d="100"/>
          <a:sy n="55" d="100"/>
        </p:scale>
        <p:origin x="369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1881" y="2660676"/>
            <a:ext cx="8634651" cy="5660049"/>
          </a:xfrm>
        </p:spPr>
        <p:txBody>
          <a:bodyPr anchor="b"/>
          <a:lstStyle>
            <a:lvl1pPr algn="ctr">
              <a:defRPr sz="666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802" y="8538998"/>
            <a:ext cx="7618810" cy="3925153"/>
          </a:xfrm>
        </p:spPr>
        <p:txBody>
          <a:bodyPr/>
          <a:lstStyle>
            <a:lvl1pPr marL="0" indent="0" algn="ctr">
              <a:buNone/>
              <a:defRPr sz="2666"/>
            </a:lvl1pPr>
            <a:lvl2pPr marL="507903" indent="0" algn="ctr">
              <a:buNone/>
              <a:defRPr sz="2222"/>
            </a:lvl2pPr>
            <a:lvl3pPr marL="1015807" indent="0" algn="ctr">
              <a:buNone/>
              <a:defRPr sz="2000"/>
            </a:lvl3pPr>
            <a:lvl4pPr marL="1523710" indent="0" algn="ctr">
              <a:buNone/>
              <a:defRPr sz="1777"/>
            </a:lvl4pPr>
            <a:lvl5pPr marL="2031614" indent="0" algn="ctr">
              <a:buNone/>
              <a:defRPr sz="1777"/>
            </a:lvl5pPr>
            <a:lvl6pPr marL="2539517" indent="0" algn="ctr">
              <a:buNone/>
              <a:defRPr sz="1777"/>
            </a:lvl6pPr>
            <a:lvl7pPr marL="3047421" indent="0" algn="ctr">
              <a:buNone/>
              <a:defRPr sz="1777"/>
            </a:lvl7pPr>
            <a:lvl8pPr marL="3555324" indent="0" algn="ctr">
              <a:buNone/>
              <a:defRPr sz="1777"/>
            </a:lvl8pPr>
            <a:lvl9pPr marL="4063228" indent="0" algn="ctr">
              <a:buNone/>
              <a:defRPr sz="1777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5030-1996-4F46-B84A-E4A176184907}" type="datetimeFigureOut">
              <a:rPr lang="zh-TW" altLang="en-US" smtClean="0"/>
              <a:t>2023/6/14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092D-3F84-45C7-A713-DCCB83AD22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3895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5030-1996-4F46-B84A-E4A176184907}" type="datetimeFigureOut">
              <a:rPr lang="zh-TW" altLang="en-US" smtClean="0"/>
              <a:t>2023/6/14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092D-3F84-45C7-A713-DCCB83AD22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473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9615" y="865566"/>
            <a:ext cx="2190408" cy="1377755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392" y="865566"/>
            <a:ext cx="6444243" cy="1377755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5030-1996-4F46-B84A-E4A176184907}" type="datetimeFigureOut">
              <a:rPr lang="zh-TW" altLang="en-US" smtClean="0"/>
              <a:t>2023/6/14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092D-3F84-45C7-A713-DCCB83AD22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3702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5030-1996-4F46-B84A-E4A176184907}" type="datetimeFigureOut">
              <a:rPr lang="zh-TW" altLang="en-US" smtClean="0"/>
              <a:t>2023/6/14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092D-3F84-45C7-A713-DCCB83AD22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2423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101" y="4053112"/>
            <a:ext cx="8761631" cy="6762704"/>
          </a:xfrm>
        </p:spPr>
        <p:txBody>
          <a:bodyPr anchor="b"/>
          <a:lstStyle>
            <a:lvl1pPr>
              <a:defRPr sz="666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101" y="10879793"/>
            <a:ext cx="8761631" cy="3556346"/>
          </a:xfrm>
        </p:spPr>
        <p:txBody>
          <a:bodyPr/>
          <a:lstStyle>
            <a:lvl1pPr marL="0" indent="0">
              <a:buNone/>
              <a:defRPr sz="2666">
                <a:solidFill>
                  <a:schemeClr val="tx1"/>
                </a:solidFill>
              </a:defRPr>
            </a:lvl1pPr>
            <a:lvl2pPr marL="507903" indent="0">
              <a:buNone/>
              <a:defRPr sz="2222">
                <a:solidFill>
                  <a:schemeClr val="tx1">
                    <a:tint val="75000"/>
                  </a:schemeClr>
                </a:solidFill>
              </a:defRPr>
            </a:lvl2pPr>
            <a:lvl3pPr marL="101580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523710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4pPr>
            <a:lvl5pPr marL="2031614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5pPr>
            <a:lvl6pPr marL="2539517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6pPr>
            <a:lvl7pPr marL="3047421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7pPr>
            <a:lvl8pPr marL="3555324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8pPr>
            <a:lvl9pPr marL="4063228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5030-1996-4F46-B84A-E4A176184907}" type="datetimeFigureOut">
              <a:rPr lang="zh-TW" altLang="en-US" smtClean="0"/>
              <a:t>2023/6/14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092D-3F84-45C7-A713-DCCB83AD22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908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391" y="4327830"/>
            <a:ext cx="4317326" cy="1031529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2696" y="4327830"/>
            <a:ext cx="4317326" cy="1031529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5030-1996-4F46-B84A-E4A176184907}" type="datetimeFigureOut">
              <a:rPr lang="zh-TW" altLang="en-US" smtClean="0"/>
              <a:t>2023/6/14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092D-3F84-45C7-A713-DCCB83AD22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5803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4" y="865570"/>
            <a:ext cx="8761631" cy="314238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715" y="3985368"/>
            <a:ext cx="4297484" cy="1953167"/>
          </a:xfrm>
        </p:spPr>
        <p:txBody>
          <a:bodyPr anchor="b"/>
          <a:lstStyle>
            <a:lvl1pPr marL="0" indent="0">
              <a:buNone/>
              <a:defRPr sz="2666" b="1"/>
            </a:lvl1pPr>
            <a:lvl2pPr marL="507903" indent="0">
              <a:buNone/>
              <a:defRPr sz="2222" b="1"/>
            </a:lvl2pPr>
            <a:lvl3pPr marL="1015807" indent="0">
              <a:buNone/>
              <a:defRPr sz="2000" b="1"/>
            </a:lvl3pPr>
            <a:lvl4pPr marL="1523710" indent="0">
              <a:buNone/>
              <a:defRPr sz="1777" b="1"/>
            </a:lvl4pPr>
            <a:lvl5pPr marL="2031614" indent="0">
              <a:buNone/>
              <a:defRPr sz="1777" b="1"/>
            </a:lvl5pPr>
            <a:lvl6pPr marL="2539517" indent="0">
              <a:buNone/>
              <a:defRPr sz="1777" b="1"/>
            </a:lvl6pPr>
            <a:lvl7pPr marL="3047421" indent="0">
              <a:buNone/>
              <a:defRPr sz="1777" b="1"/>
            </a:lvl7pPr>
            <a:lvl8pPr marL="3555324" indent="0">
              <a:buNone/>
              <a:defRPr sz="1777" b="1"/>
            </a:lvl8pPr>
            <a:lvl9pPr marL="4063228" indent="0">
              <a:buNone/>
              <a:defRPr sz="1777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715" y="5938536"/>
            <a:ext cx="4297484" cy="873469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2697" y="3985368"/>
            <a:ext cx="4318649" cy="1953167"/>
          </a:xfrm>
        </p:spPr>
        <p:txBody>
          <a:bodyPr anchor="b"/>
          <a:lstStyle>
            <a:lvl1pPr marL="0" indent="0">
              <a:buNone/>
              <a:defRPr sz="2666" b="1"/>
            </a:lvl1pPr>
            <a:lvl2pPr marL="507903" indent="0">
              <a:buNone/>
              <a:defRPr sz="2222" b="1"/>
            </a:lvl2pPr>
            <a:lvl3pPr marL="1015807" indent="0">
              <a:buNone/>
              <a:defRPr sz="2000" b="1"/>
            </a:lvl3pPr>
            <a:lvl4pPr marL="1523710" indent="0">
              <a:buNone/>
              <a:defRPr sz="1777" b="1"/>
            </a:lvl4pPr>
            <a:lvl5pPr marL="2031614" indent="0">
              <a:buNone/>
              <a:defRPr sz="1777" b="1"/>
            </a:lvl5pPr>
            <a:lvl6pPr marL="2539517" indent="0">
              <a:buNone/>
              <a:defRPr sz="1777" b="1"/>
            </a:lvl6pPr>
            <a:lvl7pPr marL="3047421" indent="0">
              <a:buNone/>
              <a:defRPr sz="1777" b="1"/>
            </a:lvl7pPr>
            <a:lvl8pPr marL="3555324" indent="0">
              <a:buNone/>
              <a:defRPr sz="1777" b="1"/>
            </a:lvl8pPr>
            <a:lvl9pPr marL="4063228" indent="0">
              <a:buNone/>
              <a:defRPr sz="1777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2697" y="5938536"/>
            <a:ext cx="4318649" cy="873469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5030-1996-4F46-B84A-E4A176184907}" type="datetimeFigureOut">
              <a:rPr lang="zh-TW" altLang="en-US" smtClean="0"/>
              <a:t>2023/6/14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092D-3F84-45C7-A713-DCCB83AD22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81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5030-1996-4F46-B84A-E4A176184907}" type="datetimeFigureOut">
              <a:rPr lang="zh-TW" altLang="en-US" smtClean="0"/>
              <a:t>2023/6/14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092D-3F84-45C7-A713-DCCB83AD22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7655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5030-1996-4F46-B84A-E4A176184907}" type="datetimeFigureOut">
              <a:rPr lang="zh-TW" altLang="en-US" smtClean="0"/>
              <a:t>2023/6/14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092D-3F84-45C7-A713-DCCB83AD22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397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4" y="1083839"/>
            <a:ext cx="3276353" cy="3793437"/>
          </a:xfrm>
        </p:spPr>
        <p:txBody>
          <a:bodyPr anchor="b"/>
          <a:lstStyle>
            <a:lvl1pPr>
              <a:defRPr sz="355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648" y="2340795"/>
            <a:ext cx="5142697" cy="11553425"/>
          </a:xfrm>
        </p:spPr>
        <p:txBody>
          <a:bodyPr/>
          <a:lstStyle>
            <a:lvl1pPr>
              <a:defRPr sz="3555"/>
            </a:lvl1pPr>
            <a:lvl2pPr>
              <a:defRPr sz="3111"/>
            </a:lvl2pPr>
            <a:lvl3pPr>
              <a:defRPr sz="2666"/>
            </a:lvl3pPr>
            <a:lvl4pPr>
              <a:defRPr sz="2222"/>
            </a:lvl4pPr>
            <a:lvl5pPr>
              <a:defRPr sz="2222"/>
            </a:lvl5pPr>
            <a:lvl6pPr>
              <a:defRPr sz="2222"/>
            </a:lvl6pPr>
            <a:lvl7pPr>
              <a:defRPr sz="2222"/>
            </a:lvl7pPr>
            <a:lvl8pPr>
              <a:defRPr sz="2222"/>
            </a:lvl8pPr>
            <a:lvl9pPr>
              <a:defRPr sz="2222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714" y="4877276"/>
            <a:ext cx="3276353" cy="9035758"/>
          </a:xfrm>
        </p:spPr>
        <p:txBody>
          <a:bodyPr/>
          <a:lstStyle>
            <a:lvl1pPr marL="0" indent="0">
              <a:buNone/>
              <a:defRPr sz="1777"/>
            </a:lvl1pPr>
            <a:lvl2pPr marL="507903" indent="0">
              <a:buNone/>
              <a:defRPr sz="1555"/>
            </a:lvl2pPr>
            <a:lvl3pPr marL="1015807" indent="0">
              <a:buNone/>
              <a:defRPr sz="1333"/>
            </a:lvl3pPr>
            <a:lvl4pPr marL="1523710" indent="0">
              <a:buNone/>
              <a:defRPr sz="1111"/>
            </a:lvl4pPr>
            <a:lvl5pPr marL="2031614" indent="0">
              <a:buNone/>
              <a:defRPr sz="1111"/>
            </a:lvl5pPr>
            <a:lvl6pPr marL="2539517" indent="0">
              <a:buNone/>
              <a:defRPr sz="1111"/>
            </a:lvl6pPr>
            <a:lvl7pPr marL="3047421" indent="0">
              <a:buNone/>
              <a:defRPr sz="1111"/>
            </a:lvl7pPr>
            <a:lvl8pPr marL="3555324" indent="0">
              <a:buNone/>
              <a:defRPr sz="1111"/>
            </a:lvl8pPr>
            <a:lvl9pPr marL="4063228" indent="0">
              <a:buNone/>
              <a:defRPr sz="111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5030-1996-4F46-B84A-E4A176184907}" type="datetimeFigureOut">
              <a:rPr lang="zh-TW" altLang="en-US" smtClean="0"/>
              <a:t>2023/6/14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092D-3F84-45C7-A713-DCCB83AD22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4646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4" y="1083839"/>
            <a:ext cx="3276353" cy="3793437"/>
          </a:xfrm>
        </p:spPr>
        <p:txBody>
          <a:bodyPr anchor="b"/>
          <a:lstStyle>
            <a:lvl1pPr>
              <a:defRPr sz="355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18648" y="2340795"/>
            <a:ext cx="5142697" cy="11553425"/>
          </a:xfrm>
        </p:spPr>
        <p:txBody>
          <a:bodyPr anchor="t"/>
          <a:lstStyle>
            <a:lvl1pPr marL="0" indent="0">
              <a:buNone/>
              <a:defRPr sz="3555"/>
            </a:lvl1pPr>
            <a:lvl2pPr marL="507903" indent="0">
              <a:buNone/>
              <a:defRPr sz="3111"/>
            </a:lvl2pPr>
            <a:lvl3pPr marL="1015807" indent="0">
              <a:buNone/>
              <a:defRPr sz="2666"/>
            </a:lvl3pPr>
            <a:lvl4pPr marL="1523710" indent="0">
              <a:buNone/>
              <a:defRPr sz="2222"/>
            </a:lvl4pPr>
            <a:lvl5pPr marL="2031614" indent="0">
              <a:buNone/>
              <a:defRPr sz="2222"/>
            </a:lvl5pPr>
            <a:lvl6pPr marL="2539517" indent="0">
              <a:buNone/>
              <a:defRPr sz="2222"/>
            </a:lvl6pPr>
            <a:lvl7pPr marL="3047421" indent="0">
              <a:buNone/>
              <a:defRPr sz="2222"/>
            </a:lvl7pPr>
            <a:lvl8pPr marL="3555324" indent="0">
              <a:buNone/>
              <a:defRPr sz="2222"/>
            </a:lvl8pPr>
            <a:lvl9pPr marL="4063228" indent="0">
              <a:buNone/>
              <a:defRPr sz="2222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714" y="4877276"/>
            <a:ext cx="3276353" cy="9035758"/>
          </a:xfrm>
        </p:spPr>
        <p:txBody>
          <a:bodyPr/>
          <a:lstStyle>
            <a:lvl1pPr marL="0" indent="0">
              <a:buNone/>
              <a:defRPr sz="1777"/>
            </a:lvl1pPr>
            <a:lvl2pPr marL="507903" indent="0">
              <a:buNone/>
              <a:defRPr sz="1555"/>
            </a:lvl2pPr>
            <a:lvl3pPr marL="1015807" indent="0">
              <a:buNone/>
              <a:defRPr sz="1333"/>
            </a:lvl3pPr>
            <a:lvl4pPr marL="1523710" indent="0">
              <a:buNone/>
              <a:defRPr sz="1111"/>
            </a:lvl4pPr>
            <a:lvl5pPr marL="2031614" indent="0">
              <a:buNone/>
              <a:defRPr sz="1111"/>
            </a:lvl5pPr>
            <a:lvl6pPr marL="2539517" indent="0">
              <a:buNone/>
              <a:defRPr sz="1111"/>
            </a:lvl6pPr>
            <a:lvl7pPr marL="3047421" indent="0">
              <a:buNone/>
              <a:defRPr sz="1111"/>
            </a:lvl7pPr>
            <a:lvl8pPr marL="3555324" indent="0">
              <a:buNone/>
              <a:defRPr sz="1111"/>
            </a:lvl8pPr>
            <a:lvl9pPr marL="4063228" indent="0">
              <a:buNone/>
              <a:defRPr sz="111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5030-1996-4F46-B84A-E4A176184907}" type="datetimeFigureOut">
              <a:rPr lang="zh-TW" altLang="en-US" smtClean="0"/>
              <a:t>2023/6/14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092D-3F84-45C7-A713-DCCB83AD22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395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391" y="865570"/>
            <a:ext cx="8761631" cy="3142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391" y="4327830"/>
            <a:ext cx="8761631" cy="103152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391" y="15068379"/>
            <a:ext cx="2285643" cy="8655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B5030-1996-4F46-B84A-E4A176184907}" type="datetimeFigureOut">
              <a:rPr lang="zh-TW" altLang="en-US" smtClean="0"/>
              <a:t>2023/6/14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4975" y="15068379"/>
            <a:ext cx="3428464" cy="8655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379" y="15068379"/>
            <a:ext cx="2285643" cy="8655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3092D-3F84-45C7-A713-DCCB83AD22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9213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15807" rtl="0" eaLnBrk="1" latinLnBrk="0" hangingPunct="1">
        <a:lnSpc>
          <a:spcPct val="90000"/>
        </a:lnSpc>
        <a:spcBef>
          <a:spcPct val="0"/>
        </a:spcBef>
        <a:buNone/>
        <a:defRPr sz="48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3952" indent="-253952" algn="l" defTabSz="101580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3111" kern="1200">
          <a:solidFill>
            <a:schemeClr val="tx1"/>
          </a:solidFill>
          <a:latin typeface="+mn-lt"/>
          <a:ea typeface="+mn-ea"/>
          <a:cs typeface="+mn-cs"/>
        </a:defRPr>
      </a:lvl1pPr>
      <a:lvl2pPr marL="761855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2pPr>
      <a:lvl3pPr marL="1269759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3pPr>
      <a:lvl4pPr marL="1777662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566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793469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301373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276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317180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03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807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710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614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517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421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324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228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 descr="一張含有 文字, 設計 的圖片&#10;&#10;自動產生的描述">
            <a:extLst>
              <a:ext uri="{FF2B5EF4-FFF2-40B4-BE49-F238E27FC236}">
                <a16:creationId xmlns:a16="http://schemas.microsoft.com/office/drawing/2014/main" id="{5410E9A5-8E05-1445-D9ED-E83957923A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6"/>
            <a:ext cx="10158413" cy="16254375"/>
          </a:xfrm>
          <a:prstGeom prst="rect">
            <a:avLst/>
          </a:prstGeom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E4EA3DCA-83BD-A3E7-6346-BF35FAEAEAF2}"/>
              </a:ext>
            </a:extLst>
          </p:cNvPr>
          <p:cNvSpPr txBox="1"/>
          <p:nvPr/>
        </p:nvSpPr>
        <p:spPr>
          <a:xfrm>
            <a:off x="1715520" y="13607736"/>
            <a:ext cx="6727371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TW" altLang="en-US" sz="2400" dirty="0">
                <a:solidFill>
                  <a:srgbClr val="997652"/>
                </a:solidFill>
                <a:latin typeface="Noto Serif CJK TC Medium" panose="02020500000000000000" pitchFamily="18" charset="-128"/>
                <a:ea typeface="Noto Serif CJK TC Medium" panose="02020500000000000000" pitchFamily="18" charset="-128"/>
              </a:rPr>
              <a:t>單位名稱</a:t>
            </a:r>
            <a:r>
              <a:rPr lang="en-US" altLang="zh-TW" sz="2400" dirty="0">
                <a:solidFill>
                  <a:srgbClr val="997652"/>
                </a:solidFill>
                <a:latin typeface="Noto Serif CJK TC Medium" panose="02020500000000000000" pitchFamily="18" charset="-128"/>
                <a:ea typeface="Noto Serif CJK TC Medium" panose="02020500000000000000" pitchFamily="18" charset="-128"/>
              </a:rPr>
              <a:t> </a:t>
            </a:r>
            <a:r>
              <a:rPr lang="zh-TW" altLang="en-US" sz="2400" dirty="0">
                <a:solidFill>
                  <a:srgbClr val="997652"/>
                </a:solidFill>
                <a:latin typeface="Noto Serif CJK TC Medium" panose="02020500000000000000" pitchFamily="18" charset="-128"/>
                <a:ea typeface="Noto Serif CJK TC Medium" panose="02020500000000000000" pitchFamily="18" charset="-128"/>
              </a:rPr>
              <a:t> 職稱 </a:t>
            </a:r>
            <a:r>
              <a:rPr lang="en-US" altLang="zh-TW" sz="2400" dirty="0">
                <a:solidFill>
                  <a:srgbClr val="997652"/>
                </a:solidFill>
                <a:latin typeface="Noto Serif CJK TC Medium" panose="02020500000000000000" pitchFamily="18" charset="-128"/>
                <a:ea typeface="Noto Serif CJK TC Medium" panose="02020500000000000000" pitchFamily="18" charset="-128"/>
              </a:rPr>
              <a:t>  </a:t>
            </a:r>
            <a:r>
              <a:rPr lang="zh-TW" altLang="en-US" sz="2400" dirty="0">
                <a:solidFill>
                  <a:srgbClr val="997652"/>
                </a:solidFill>
                <a:latin typeface="Noto Serif CJK TC Medium" panose="02020500000000000000" pitchFamily="18" charset="-128"/>
                <a:ea typeface="Noto Serif CJK TC Medium" panose="02020500000000000000" pitchFamily="18" charset="-128"/>
              </a:rPr>
              <a:t>  </a:t>
            </a:r>
            <a:r>
              <a:rPr lang="en-US" altLang="zh-TW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Noto Serif CJK TC Medium" panose="02020500000000000000" pitchFamily="18" charset="-128"/>
                <a:ea typeface="Noto Serif CJK TC Medium" panose="02020500000000000000" pitchFamily="18" charset="-128"/>
              </a:rPr>
              <a:t>O  O  O    </a:t>
            </a:r>
            <a:r>
              <a:rPr lang="zh-TW" altLang="en-US" sz="2400" dirty="0">
                <a:solidFill>
                  <a:srgbClr val="997652"/>
                </a:solidFill>
                <a:latin typeface="Noto Serif CJK TC Medium" panose="02020500000000000000" pitchFamily="18" charset="-128"/>
                <a:ea typeface="Noto Serif CJK TC Medium" panose="02020500000000000000" pitchFamily="18" charset="-128"/>
              </a:rPr>
              <a:t>敬賀</a:t>
            </a:r>
          </a:p>
        </p:txBody>
      </p:sp>
    </p:spTree>
    <p:extLst>
      <p:ext uri="{BB962C8B-B14F-4D97-AF65-F5344CB8AC3E}">
        <p14:creationId xmlns:p14="http://schemas.microsoft.com/office/powerpoint/2010/main" val="1462443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122</TotalTime>
  <Words>8</Words>
  <Application>Microsoft Macintosh PowerPoint</Application>
  <PresentationFormat>自訂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Noto Serif CJK TC Medium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羽宸 林</dc:creator>
  <cp:lastModifiedBy>Microsoft Office User</cp:lastModifiedBy>
  <cp:revision>15</cp:revision>
  <dcterms:created xsi:type="dcterms:W3CDTF">2023-05-23T15:05:56Z</dcterms:created>
  <dcterms:modified xsi:type="dcterms:W3CDTF">2023-06-14T09:21:11Z</dcterms:modified>
</cp:coreProperties>
</file>